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Twinkl SemiBold" charset="0"/>
      <p:bold r:id="rId11"/>
    </p:embeddedFont>
    <p:embeddedFont>
      <p:font typeface="Twinkl" charset="0"/>
      <p:regular r:id="rId12"/>
      <p:bold r:id="rId13"/>
    </p:embeddedFont>
    <p:embeddedFont>
      <p:font typeface="Sassoon Infant Rg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94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jobs are in your community?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 lIns="108000" tIns="108000" rIns="108000" bIns="108000"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What other jobs can you think of?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688" y="1622405"/>
            <a:ext cx="5780014" cy="37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can you sort these jobs?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 lIns="108000" tIns="108000" rIns="108000" bIns="10800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Shop jobs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Inside jobs and outside jobs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Night time jobs and day time jobs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Jobs that care for 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734" y="1427205"/>
            <a:ext cx="1582118" cy="47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5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can you </a:t>
            </a:r>
            <a:r>
              <a:rPr lang="en-GB" sz="3600"/>
              <a:t>help </a:t>
            </a:r>
            <a:r>
              <a:rPr lang="en-GB" sz="3600" smtClean="0"/>
              <a:t>your </a:t>
            </a:r>
            <a:r>
              <a:rPr lang="en-GB" sz="3600" dirty="0"/>
              <a:t>community?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 lIns="108000" tIns="108000" rIns="108000" bIns="10800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Litter picking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Recycling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Help elderly people with their </a:t>
            </a:r>
          </a:p>
          <a:p>
            <a:r>
              <a:rPr lang="en-GB" sz="2800" dirty="0"/>
              <a:t>    shopping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Volunteer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358" y="2477778"/>
            <a:ext cx="1685547" cy="34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5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crimes happen in your community?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 lIns="108000" tIns="108000" rIns="108000" bIns="108000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Vandalism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Anti social behaviour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Stealing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Trespassing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Littering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096" y="1473201"/>
            <a:ext cx="1783867" cy="45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7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What rights and responsibilities do you have in the school community?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2168" y="2088859"/>
            <a:ext cx="2925771" cy="3452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108" y="1837191"/>
            <a:ext cx="2579614" cy="37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4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85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Twinkl SemiBold</vt:lpstr>
      <vt:lpstr>Twinkl</vt:lpstr>
      <vt:lpstr>Sassoon Infant Rg</vt:lpstr>
      <vt:lpstr>Calibri</vt:lpstr>
      <vt:lpstr>Office Theme</vt:lpstr>
      <vt:lpstr>Slide 1</vt:lpstr>
      <vt:lpstr>What jobs are in your community?</vt:lpstr>
      <vt:lpstr>How can you sort these jobs?</vt:lpstr>
      <vt:lpstr>How can you help your community?</vt:lpstr>
      <vt:lpstr>What crimes happen in your community?</vt:lpstr>
      <vt:lpstr>What rights and responsibilities do you have in the school community?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North Pres. Resource</cp:lastModifiedBy>
  <cp:revision>121</cp:revision>
  <dcterms:created xsi:type="dcterms:W3CDTF">2014-10-01T16:09:27Z</dcterms:created>
  <dcterms:modified xsi:type="dcterms:W3CDTF">2020-05-25T21:03:51Z</dcterms:modified>
</cp:coreProperties>
</file>